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6" r:id="rId6"/>
  </p:sldMasterIdLst>
  <p:notesMasterIdLst>
    <p:notesMasterId r:id="rId8"/>
  </p:notesMasterIdLst>
  <p:sldIdLst>
    <p:sldId id="213480501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DFF"/>
    <a:srgbClr val="8661C5"/>
    <a:srgbClr val="3B2E58"/>
    <a:srgbClr val="99A8C4"/>
    <a:srgbClr val="1DA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02" d="100"/>
          <a:sy n="102" d="100"/>
        </p:scale>
        <p:origin x="126" y="5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1235BE-DC23-406A-A6B2-4055DDCAE1C8}" type="datetimeFigureOut">
              <a:rPr lang="en-US" smtClean="0"/>
              <a:t>4/25/2022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93F77-C2F9-46CF-8D7B-8752A26F0B40}" type="slidenum">
              <a:rPr lang="en-US" smtClean="0"/>
              <a:t>‹#›</a:t>
            </a:fld>
            <a:endParaRPr lang="en-US" dirty="0"/>
          </a:p>
        </p:txBody>
      </p:sp>
    </p:spTree>
    <p:extLst>
      <p:ext uri="{BB962C8B-B14F-4D97-AF65-F5344CB8AC3E}">
        <p14:creationId xmlns:p14="http://schemas.microsoft.com/office/powerpoint/2010/main" val="244669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5.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9.xml"/><Relationship Id="rId5" Type="http://schemas.openxmlformats.org/officeDocument/2006/relationships/image" Target="../media/image7.jpeg"/><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3.xml"/><Relationship Id="rId1" Type="http://schemas.openxmlformats.org/officeDocument/2006/relationships/tags" Target="../tags/tag31.xml"/><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32.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30E6-6148-4EDA-BEFB-C9FFF83389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02A377-3DF0-46A6-820F-6B2B2CBFA2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F5EB1A-4628-4E62-BAB2-3A0689DADE28}"/>
              </a:ext>
            </a:extLst>
          </p:cNvPr>
          <p:cNvSpPr>
            <a:spLocks noGrp="1"/>
          </p:cNvSpPr>
          <p:nvPr>
            <p:ph type="dt" sz="half" idx="10"/>
          </p:nvPr>
        </p:nvSpPr>
        <p:spPr/>
        <p:txBody>
          <a:bodyPr/>
          <a:lstStyle/>
          <a:p>
            <a:fld id="{5626A342-162B-4814-B60E-9825FFCA8704}" type="datetimeFigureOut">
              <a:rPr lang="en-US" smtClean="0"/>
              <a:t>4/25/2022</a:t>
            </a:fld>
            <a:endParaRPr lang="en-US" dirty="0"/>
          </a:p>
        </p:txBody>
      </p:sp>
      <p:sp>
        <p:nvSpPr>
          <p:cNvPr id="5" name="Footer Placeholder 4">
            <a:extLst>
              <a:ext uri="{FF2B5EF4-FFF2-40B4-BE49-F238E27FC236}">
                <a16:creationId xmlns:a16="http://schemas.microsoft.com/office/drawing/2014/main" id="{AE8A41B7-6618-411E-8123-683401F158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B29F36-57DC-4DEC-AAAE-3CAFFE1B69B8}"/>
              </a:ext>
            </a:extLst>
          </p:cNvPr>
          <p:cNvSpPr>
            <a:spLocks noGrp="1"/>
          </p:cNvSpPr>
          <p:nvPr>
            <p:ph type="sldNum" sz="quarter" idx="12"/>
          </p:nvPr>
        </p:nvSpPr>
        <p:spPr/>
        <p:txBody>
          <a:bodyPr/>
          <a:lstStyle/>
          <a:p>
            <a:fld id="{0BCBEC5A-FC1B-42F1-9E52-DCA79D20468A}" type="slidenum">
              <a:rPr lang="en-US" smtClean="0"/>
              <a:t>‹#›</a:t>
            </a:fld>
            <a:endParaRPr lang="en-US" dirty="0"/>
          </a:p>
        </p:txBody>
      </p:sp>
    </p:spTree>
    <p:extLst>
      <p:ext uri="{BB962C8B-B14F-4D97-AF65-F5344CB8AC3E}">
        <p14:creationId xmlns:p14="http://schemas.microsoft.com/office/powerpoint/2010/main" val="155263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D4EA8-5E02-4D24-B0C1-525D1FF3C1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0EEB56-FDE2-4958-AB38-EFCDC44EFF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B9588D-35DA-49CC-AE94-6CF97C52F021}"/>
              </a:ext>
            </a:extLst>
          </p:cNvPr>
          <p:cNvSpPr>
            <a:spLocks noGrp="1"/>
          </p:cNvSpPr>
          <p:nvPr>
            <p:ph type="dt" sz="half" idx="10"/>
          </p:nvPr>
        </p:nvSpPr>
        <p:spPr/>
        <p:txBody>
          <a:bodyPr/>
          <a:lstStyle/>
          <a:p>
            <a:fld id="{5626A342-162B-4814-B60E-9825FFCA8704}" type="datetimeFigureOut">
              <a:rPr lang="en-US" smtClean="0"/>
              <a:t>4/25/2022</a:t>
            </a:fld>
            <a:endParaRPr lang="en-US" dirty="0"/>
          </a:p>
        </p:txBody>
      </p:sp>
      <p:sp>
        <p:nvSpPr>
          <p:cNvPr id="5" name="Footer Placeholder 4">
            <a:extLst>
              <a:ext uri="{FF2B5EF4-FFF2-40B4-BE49-F238E27FC236}">
                <a16:creationId xmlns:a16="http://schemas.microsoft.com/office/drawing/2014/main" id="{7918C179-C879-4E98-A328-73512BC2A2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D60CEC-BF30-4AD2-B8D1-64556666765C}"/>
              </a:ext>
            </a:extLst>
          </p:cNvPr>
          <p:cNvSpPr>
            <a:spLocks noGrp="1"/>
          </p:cNvSpPr>
          <p:nvPr>
            <p:ph type="sldNum" sz="quarter" idx="12"/>
          </p:nvPr>
        </p:nvSpPr>
        <p:spPr/>
        <p:txBody>
          <a:bodyPr/>
          <a:lstStyle/>
          <a:p>
            <a:fld id="{0BCBEC5A-FC1B-42F1-9E52-DCA79D20468A}" type="slidenum">
              <a:rPr lang="en-US" smtClean="0"/>
              <a:t>‹#›</a:t>
            </a:fld>
            <a:endParaRPr lang="en-US" dirty="0"/>
          </a:p>
        </p:txBody>
      </p:sp>
    </p:spTree>
    <p:extLst>
      <p:ext uri="{BB962C8B-B14F-4D97-AF65-F5344CB8AC3E}">
        <p14:creationId xmlns:p14="http://schemas.microsoft.com/office/powerpoint/2010/main" val="1789418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5405E0-EF1E-479D-AEF3-6EDC3CA612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E71867-A0A8-4357-9325-B81CB53D12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F37F9-2720-4633-8E72-71F2A2486B35}"/>
              </a:ext>
            </a:extLst>
          </p:cNvPr>
          <p:cNvSpPr>
            <a:spLocks noGrp="1"/>
          </p:cNvSpPr>
          <p:nvPr>
            <p:ph type="dt" sz="half" idx="10"/>
          </p:nvPr>
        </p:nvSpPr>
        <p:spPr/>
        <p:txBody>
          <a:bodyPr/>
          <a:lstStyle/>
          <a:p>
            <a:fld id="{5626A342-162B-4814-B60E-9825FFCA8704}" type="datetimeFigureOut">
              <a:rPr lang="en-US" smtClean="0"/>
              <a:t>4/25/2022</a:t>
            </a:fld>
            <a:endParaRPr lang="en-US" dirty="0"/>
          </a:p>
        </p:txBody>
      </p:sp>
      <p:sp>
        <p:nvSpPr>
          <p:cNvPr id="5" name="Footer Placeholder 4">
            <a:extLst>
              <a:ext uri="{FF2B5EF4-FFF2-40B4-BE49-F238E27FC236}">
                <a16:creationId xmlns:a16="http://schemas.microsoft.com/office/drawing/2014/main" id="{3F666540-11FA-4C56-BA22-1E8E986AA9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956CFB-9738-4BF3-9B55-E6D28AE5E752}"/>
              </a:ext>
            </a:extLst>
          </p:cNvPr>
          <p:cNvSpPr>
            <a:spLocks noGrp="1"/>
          </p:cNvSpPr>
          <p:nvPr>
            <p:ph type="sldNum" sz="quarter" idx="12"/>
          </p:nvPr>
        </p:nvSpPr>
        <p:spPr/>
        <p:txBody>
          <a:bodyPr/>
          <a:lstStyle/>
          <a:p>
            <a:fld id="{0BCBEC5A-FC1B-42F1-9E52-DCA79D20468A}" type="slidenum">
              <a:rPr lang="en-US" smtClean="0"/>
              <a:t>‹#›</a:t>
            </a:fld>
            <a:endParaRPr lang="en-US" dirty="0"/>
          </a:p>
        </p:txBody>
      </p:sp>
    </p:spTree>
    <p:extLst>
      <p:ext uri="{BB962C8B-B14F-4D97-AF65-F5344CB8AC3E}">
        <p14:creationId xmlns:p14="http://schemas.microsoft.com/office/powerpoint/2010/main" val="220704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592527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4120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1D6A55-35B3-D245-A6EC-3DD90EF7EC59}"/>
              </a:ext>
            </a:extLst>
          </p:cNvPr>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9" name="Text Placeholder 4">
            <a:extLst>
              <a:ext uri="{FF2B5EF4-FFF2-40B4-BE49-F238E27FC236}">
                <a16:creationId xmlns:a16="http://schemas.microsoft.com/office/drawing/2014/main" id="{0600EBB0-8427-CF4C-A843-9591D7C7FBC8}"/>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8684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92628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68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392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32809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003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525B-A181-4F27-A5AC-A45B189AEB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1F4C38-C1CF-4461-A115-849FD0CA3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927D7-61BA-437C-ADB7-648725256B6E}"/>
              </a:ext>
            </a:extLst>
          </p:cNvPr>
          <p:cNvSpPr>
            <a:spLocks noGrp="1"/>
          </p:cNvSpPr>
          <p:nvPr>
            <p:ph type="dt" sz="half" idx="10"/>
          </p:nvPr>
        </p:nvSpPr>
        <p:spPr/>
        <p:txBody>
          <a:bodyPr/>
          <a:lstStyle/>
          <a:p>
            <a:fld id="{5626A342-162B-4814-B60E-9825FFCA8704}" type="datetimeFigureOut">
              <a:rPr lang="en-US" smtClean="0"/>
              <a:t>4/25/2022</a:t>
            </a:fld>
            <a:endParaRPr lang="en-US" dirty="0"/>
          </a:p>
        </p:txBody>
      </p:sp>
      <p:sp>
        <p:nvSpPr>
          <p:cNvPr id="5" name="Footer Placeholder 4">
            <a:extLst>
              <a:ext uri="{FF2B5EF4-FFF2-40B4-BE49-F238E27FC236}">
                <a16:creationId xmlns:a16="http://schemas.microsoft.com/office/drawing/2014/main" id="{8C5A60AF-2B22-4F3E-960B-2378F09AE4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EE14F7-BBE7-48E1-AED4-28E94F8E3338}"/>
              </a:ext>
            </a:extLst>
          </p:cNvPr>
          <p:cNvSpPr>
            <a:spLocks noGrp="1"/>
          </p:cNvSpPr>
          <p:nvPr>
            <p:ph type="sldNum" sz="quarter" idx="12"/>
          </p:nvPr>
        </p:nvSpPr>
        <p:spPr/>
        <p:txBody>
          <a:bodyPr/>
          <a:lstStyle/>
          <a:p>
            <a:fld id="{0BCBEC5A-FC1B-42F1-9E52-DCA79D20468A}" type="slidenum">
              <a:rPr lang="en-US" smtClean="0"/>
              <a:t>‹#›</a:t>
            </a:fld>
            <a:endParaRPr lang="en-US" dirty="0"/>
          </a:p>
        </p:txBody>
      </p:sp>
    </p:spTree>
    <p:extLst>
      <p:ext uri="{BB962C8B-B14F-4D97-AF65-F5344CB8AC3E}">
        <p14:creationId xmlns:p14="http://schemas.microsoft.com/office/powerpoint/2010/main" val="3412952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514443"/>
      </p:ext>
    </p:extLst>
  </p:cSld>
  <p:clrMapOvr>
    <a:masterClrMapping/>
  </p:clrMapOvr>
  <p:transition>
    <p:fade/>
  </p:transition>
  <p:extLst>
    <p:ext uri="{DCECCB84-F9BA-43D5-87BE-67443E8EF086}">
      <p15:sldGuideLst xmlns:p15="http://schemas.microsoft.com/office/powerpoint/2012/main">
        <p15:guide id="16" pos="3840">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72748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966461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2730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88165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572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872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7962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08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7" y="3059668"/>
            <a:ext cx="11653523" cy="738664"/>
          </a:xfrm>
          <a:prstGeom prst="rect">
            <a:avLst/>
          </a:prstGeom>
          <a:noFill/>
        </p:spPr>
        <p:txBody>
          <a:bodyPr tIns="91440" bIns="91440" anchor="t" anchorCtr="0">
            <a:spAutoFit/>
          </a:bodyPr>
          <a:lstStyle>
            <a:lvl1pPr>
              <a:defRPr sz="3600" spc="-98" baseline="0">
                <a:solidFill>
                  <a:schemeClr val="bg1"/>
                </a:solidFill>
              </a:defRPr>
            </a:lvl1pPr>
          </a:lstStyle>
          <a:p>
            <a:r>
              <a:rPr lang="en-US"/>
              <a:t>Section title</a:t>
            </a:r>
          </a:p>
        </p:txBody>
      </p:sp>
    </p:spTree>
    <p:extLst>
      <p:ext uri="{BB962C8B-B14F-4D97-AF65-F5344CB8AC3E}">
        <p14:creationId xmlns:p14="http://schemas.microsoft.com/office/powerpoint/2010/main" val="2172571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380F-A6BC-43C5-9FB1-47CD597873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1CA9C9-1A6E-476E-AC42-A8F8FC132B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3E2459-EF99-4498-8C2E-617583B74F6B}"/>
              </a:ext>
            </a:extLst>
          </p:cNvPr>
          <p:cNvSpPr>
            <a:spLocks noGrp="1"/>
          </p:cNvSpPr>
          <p:nvPr>
            <p:ph type="dt" sz="half" idx="10"/>
          </p:nvPr>
        </p:nvSpPr>
        <p:spPr/>
        <p:txBody>
          <a:bodyPr/>
          <a:lstStyle/>
          <a:p>
            <a:fld id="{5626A342-162B-4814-B60E-9825FFCA8704}" type="datetimeFigureOut">
              <a:rPr lang="en-US" smtClean="0"/>
              <a:t>4/25/2022</a:t>
            </a:fld>
            <a:endParaRPr lang="en-US" dirty="0"/>
          </a:p>
        </p:txBody>
      </p:sp>
      <p:sp>
        <p:nvSpPr>
          <p:cNvPr id="5" name="Footer Placeholder 4">
            <a:extLst>
              <a:ext uri="{FF2B5EF4-FFF2-40B4-BE49-F238E27FC236}">
                <a16:creationId xmlns:a16="http://schemas.microsoft.com/office/drawing/2014/main" id="{08584CA7-6C72-49D0-819F-F041FC0F13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06AEA7-1A34-4387-8B7B-BB4A3338D0D6}"/>
              </a:ext>
            </a:extLst>
          </p:cNvPr>
          <p:cNvSpPr>
            <a:spLocks noGrp="1"/>
          </p:cNvSpPr>
          <p:nvPr>
            <p:ph type="sldNum" sz="quarter" idx="12"/>
          </p:nvPr>
        </p:nvSpPr>
        <p:spPr/>
        <p:txBody>
          <a:bodyPr/>
          <a:lstStyle/>
          <a:p>
            <a:fld id="{0BCBEC5A-FC1B-42F1-9E52-DCA79D20468A}" type="slidenum">
              <a:rPr lang="en-US" smtClean="0"/>
              <a:t>‹#›</a:t>
            </a:fld>
            <a:endParaRPr lang="en-US" dirty="0"/>
          </a:p>
        </p:txBody>
      </p:sp>
    </p:spTree>
    <p:extLst>
      <p:ext uri="{BB962C8B-B14F-4D97-AF65-F5344CB8AC3E}">
        <p14:creationId xmlns:p14="http://schemas.microsoft.com/office/powerpoint/2010/main" val="4007983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61737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with Dark backgroun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746032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63983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4152">
          <p15:clr>
            <a:srgbClr val="5ACBF0"/>
          </p15:clr>
        </p15:guide>
        <p15:guide id="7" pos="4416">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Custom Layout">
    <p:bg>
      <p:bgPr>
        <a:blipFill dpi="0" rotWithShape="1">
          <a:blip r:embed="rId2">
            <a:lum/>
          </a:blip>
          <a:srcRect/>
          <a:stretch>
            <a:fillRect l="-1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3AC97-0C18-400C-84B8-F6A333AF5D98}"/>
              </a:ext>
            </a:extLst>
          </p:cNvPr>
          <p:cNvSpPr/>
          <p:nvPr userDrawn="1"/>
        </p:nvSpPr>
        <p:spPr bwMode="auto">
          <a:xfrm>
            <a:off x="2179638" y="-1"/>
            <a:ext cx="10103488"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0BF58BED-EFFA-40F7-A570-E5C099A0FFEE}"/>
              </a:ext>
            </a:extLst>
          </p:cNvPr>
          <p:cNvSpPr>
            <a:spLocks noGrp="1"/>
          </p:cNvSpPr>
          <p:nvPr>
            <p:ph type="pic" sz="quarter" idx="10"/>
          </p:nvPr>
        </p:nvSpPr>
        <p:spPr>
          <a:xfrm>
            <a:off x="2179638" y="-1"/>
            <a:ext cx="3291840" cy="4261900"/>
          </a:xfrm>
        </p:spPr>
        <p:txBody>
          <a:bodyPr/>
          <a:lstStyle/>
          <a:p>
            <a:endParaRPr lang="en-US" dirty="0"/>
          </a:p>
        </p:txBody>
      </p:sp>
      <p:sp>
        <p:nvSpPr>
          <p:cNvPr id="5" name="Picture Placeholder 3">
            <a:extLst>
              <a:ext uri="{FF2B5EF4-FFF2-40B4-BE49-F238E27FC236}">
                <a16:creationId xmlns:a16="http://schemas.microsoft.com/office/drawing/2014/main" id="{260CB0CE-5A4B-4B06-946C-363C8B633ECE}"/>
              </a:ext>
            </a:extLst>
          </p:cNvPr>
          <p:cNvSpPr>
            <a:spLocks noGrp="1"/>
          </p:cNvSpPr>
          <p:nvPr>
            <p:ph type="pic" sz="quarter" idx="11"/>
          </p:nvPr>
        </p:nvSpPr>
        <p:spPr>
          <a:xfrm>
            <a:off x="5528903" y="-1"/>
            <a:ext cx="3291840" cy="4261900"/>
          </a:xfrm>
        </p:spPr>
        <p:txBody>
          <a:bodyPr/>
          <a:lstStyle/>
          <a:p>
            <a:endParaRPr lang="en-US" dirty="0"/>
          </a:p>
        </p:txBody>
      </p:sp>
      <p:sp>
        <p:nvSpPr>
          <p:cNvPr id="6" name="Picture Placeholder 3">
            <a:extLst>
              <a:ext uri="{FF2B5EF4-FFF2-40B4-BE49-F238E27FC236}">
                <a16:creationId xmlns:a16="http://schemas.microsoft.com/office/drawing/2014/main" id="{ED69088A-F7A5-47E5-89BE-2EDE66FE2014}"/>
              </a:ext>
            </a:extLst>
          </p:cNvPr>
          <p:cNvSpPr>
            <a:spLocks noGrp="1"/>
          </p:cNvSpPr>
          <p:nvPr>
            <p:ph type="pic" sz="quarter" idx="12"/>
          </p:nvPr>
        </p:nvSpPr>
        <p:spPr>
          <a:xfrm>
            <a:off x="8878168" y="-1"/>
            <a:ext cx="3291840" cy="4261900"/>
          </a:xfrm>
        </p:spPr>
        <p:txBody>
          <a:bodyPr/>
          <a:lstStyle/>
          <a:p>
            <a:endParaRPr lang="en-US" dirty="0"/>
          </a:p>
        </p:txBody>
      </p:sp>
      <p:sp>
        <p:nvSpPr>
          <p:cNvPr id="8" name="Text Placeholder 4">
            <a:extLst>
              <a:ext uri="{FF2B5EF4-FFF2-40B4-BE49-F238E27FC236}">
                <a16:creationId xmlns:a16="http://schemas.microsoft.com/office/drawing/2014/main" id="{FA2C1B48-7DD1-4BCA-8405-1E570D021337}"/>
              </a:ext>
            </a:extLst>
          </p:cNvPr>
          <p:cNvSpPr>
            <a:spLocks noGrp="1"/>
          </p:cNvSpPr>
          <p:nvPr>
            <p:ph type="body" sz="quarter" idx="13"/>
          </p:nvPr>
        </p:nvSpPr>
        <p:spPr>
          <a:xfrm>
            <a:off x="2413539" y="4953665"/>
            <a:ext cx="7841711" cy="1708801"/>
          </a:xfrm>
        </p:spPr>
        <p:txBody>
          <a:bodyPr/>
          <a:lstStyle>
            <a:lvl1pPr>
              <a:defRPr sz="2000">
                <a:solidFill>
                  <a:schemeClr val="tx1"/>
                </a:solidFill>
              </a:defRPr>
            </a:lvl1pPr>
            <a:lvl2pPr>
              <a:defRPr>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602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CG Title an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69239" y="291069"/>
            <a:ext cx="11653523" cy="898107"/>
          </a:xfrm>
        </p:spPr>
        <p:txBody>
          <a:bodyPr/>
          <a:lstStyle/>
          <a:p>
            <a:r>
              <a:rPr lang="en-US"/>
              <a:t>Click to edit title</a:t>
            </a:r>
          </a:p>
        </p:txBody>
      </p:sp>
      <p:sp>
        <p:nvSpPr>
          <p:cNvPr id="9" name="Text Placeholder 8"/>
          <p:cNvSpPr>
            <a:spLocks noGrp="1"/>
          </p:cNvSpPr>
          <p:nvPr>
            <p:ph type="body" sz="quarter" idx="11"/>
          </p:nvPr>
        </p:nvSpPr>
        <p:spPr>
          <a:xfrm>
            <a:off x="269239" y="1189176"/>
            <a:ext cx="11653523" cy="1663661"/>
          </a:xfrm>
        </p:spPr>
        <p:txBody>
          <a:bodyPr/>
          <a:lstStyle>
            <a:lvl1pPr marL="0" indent="0">
              <a:spcBef>
                <a:spcPts val="1765"/>
              </a:spcBef>
              <a:buNone/>
              <a:defRPr sz="2745">
                <a:solidFill>
                  <a:schemeClr val="tx1"/>
                </a:solidFill>
                <a:latin typeface="+mn-lt"/>
              </a:defRPr>
            </a:lvl1pPr>
            <a:lvl2pPr marL="227209" indent="-227209">
              <a:defRPr sz="1961">
                <a:solidFill>
                  <a:schemeClr val="tx1"/>
                </a:solidFill>
              </a:defRPr>
            </a:lvl2pPr>
            <a:lvl3pPr marL="455975" indent="-228766">
              <a:defRPr sz="1961">
                <a:solidFill>
                  <a:schemeClr val="tx1"/>
                </a:solidFill>
              </a:defRPr>
            </a:lvl3pPr>
            <a:lvl4pPr marL="622491" indent="-166517">
              <a:defRPr>
                <a:solidFill>
                  <a:schemeClr val="tx1"/>
                </a:solidFill>
              </a:defRPr>
            </a:lvl4pPr>
            <a:lvl5pPr marL="790563" indent="-168072">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5418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44748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87872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270487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60452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194735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2DA1-5C55-414B-AC6F-DC3E742F7A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8C058A-56F0-4624-92A5-17CE21B0FB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D7066C-2C25-4B99-AEA3-2F7C2816E4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3B454B-6BD6-4AF9-B6B2-F50B850D4FF9}"/>
              </a:ext>
            </a:extLst>
          </p:cNvPr>
          <p:cNvSpPr>
            <a:spLocks noGrp="1"/>
          </p:cNvSpPr>
          <p:nvPr>
            <p:ph type="dt" sz="half" idx="10"/>
          </p:nvPr>
        </p:nvSpPr>
        <p:spPr/>
        <p:txBody>
          <a:bodyPr/>
          <a:lstStyle/>
          <a:p>
            <a:fld id="{5626A342-162B-4814-B60E-9825FFCA8704}" type="datetimeFigureOut">
              <a:rPr lang="en-US" smtClean="0"/>
              <a:t>4/25/2022</a:t>
            </a:fld>
            <a:endParaRPr lang="en-US" dirty="0"/>
          </a:p>
        </p:txBody>
      </p:sp>
      <p:sp>
        <p:nvSpPr>
          <p:cNvPr id="6" name="Footer Placeholder 5">
            <a:extLst>
              <a:ext uri="{FF2B5EF4-FFF2-40B4-BE49-F238E27FC236}">
                <a16:creationId xmlns:a16="http://schemas.microsoft.com/office/drawing/2014/main" id="{BBE33DC0-430F-477E-9B49-DF60730FEA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E10D0BC-B7D2-4F79-A948-9CFE88A4A69E}"/>
              </a:ext>
            </a:extLst>
          </p:cNvPr>
          <p:cNvSpPr>
            <a:spLocks noGrp="1"/>
          </p:cNvSpPr>
          <p:nvPr>
            <p:ph type="sldNum" sz="quarter" idx="12"/>
          </p:nvPr>
        </p:nvSpPr>
        <p:spPr/>
        <p:txBody>
          <a:bodyPr/>
          <a:lstStyle/>
          <a:p>
            <a:fld id="{0BCBEC5A-FC1B-42F1-9E52-DCA79D20468A}" type="slidenum">
              <a:rPr lang="en-US" smtClean="0"/>
              <a:t>‹#›</a:t>
            </a:fld>
            <a:endParaRPr lang="en-US" dirty="0"/>
          </a:p>
        </p:txBody>
      </p:sp>
    </p:spTree>
    <p:extLst>
      <p:ext uri="{BB962C8B-B14F-4D97-AF65-F5344CB8AC3E}">
        <p14:creationId xmlns:p14="http://schemas.microsoft.com/office/powerpoint/2010/main" val="4830895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132649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3669456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466747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8152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73840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48389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810336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904585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337383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52053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FB4B-CA53-48C6-9193-5FCF0C914F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F90010-8F29-42DB-A4F2-3637A84B03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03D158-50B3-44D1-B98A-3DB6B45C21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0220B4-A8F6-4076-98E9-8B88C8A74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1F1525-3F36-4320-935B-1121991D18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A2B3D1-2BF0-400F-8E48-C8D76CC91BB2}"/>
              </a:ext>
            </a:extLst>
          </p:cNvPr>
          <p:cNvSpPr>
            <a:spLocks noGrp="1"/>
          </p:cNvSpPr>
          <p:nvPr>
            <p:ph type="dt" sz="half" idx="10"/>
          </p:nvPr>
        </p:nvSpPr>
        <p:spPr/>
        <p:txBody>
          <a:bodyPr/>
          <a:lstStyle/>
          <a:p>
            <a:fld id="{5626A342-162B-4814-B60E-9825FFCA8704}" type="datetimeFigureOut">
              <a:rPr lang="en-US" smtClean="0"/>
              <a:t>4/25/2022</a:t>
            </a:fld>
            <a:endParaRPr lang="en-US" dirty="0"/>
          </a:p>
        </p:txBody>
      </p:sp>
      <p:sp>
        <p:nvSpPr>
          <p:cNvPr id="8" name="Footer Placeholder 7">
            <a:extLst>
              <a:ext uri="{FF2B5EF4-FFF2-40B4-BE49-F238E27FC236}">
                <a16:creationId xmlns:a16="http://schemas.microsoft.com/office/drawing/2014/main" id="{79E059B3-D737-4DCE-8170-F1618F9185C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204D9DD-5887-4A00-A930-E972B3EFBC58}"/>
              </a:ext>
            </a:extLst>
          </p:cNvPr>
          <p:cNvSpPr>
            <a:spLocks noGrp="1"/>
          </p:cNvSpPr>
          <p:nvPr>
            <p:ph type="sldNum" sz="quarter" idx="12"/>
          </p:nvPr>
        </p:nvSpPr>
        <p:spPr/>
        <p:txBody>
          <a:bodyPr/>
          <a:lstStyle/>
          <a:p>
            <a:fld id="{0BCBEC5A-FC1B-42F1-9E52-DCA79D20468A}" type="slidenum">
              <a:rPr lang="en-US" smtClean="0"/>
              <a:t>‹#›</a:t>
            </a:fld>
            <a:endParaRPr lang="en-US" dirty="0"/>
          </a:p>
        </p:txBody>
      </p:sp>
    </p:spTree>
    <p:extLst>
      <p:ext uri="{BB962C8B-B14F-4D97-AF65-F5344CB8AC3E}">
        <p14:creationId xmlns:p14="http://schemas.microsoft.com/office/powerpoint/2010/main" val="8744729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7187187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32312228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15929795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1564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25846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895492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841209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29062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827331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92856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9EC96-FDA7-42C4-92E5-EC5E2C39F5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2250AC-07CA-4510-834E-48124BF14745}"/>
              </a:ext>
            </a:extLst>
          </p:cNvPr>
          <p:cNvSpPr>
            <a:spLocks noGrp="1"/>
          </p:cNvSpPr>
          <p:nvPr>
            <p:ph type="dt" sz="half" idx="10"/>
          </p:nvPr>
        </p:nvSpPr>
        <p:spPr/>
        <p:txBody>
          <a:bodyPr/>
          <a:lstStyle/>
          <a:p>
            <a:fld id="{5626A342-162B-4814-B60E-9825FFCA8704}" type="datetimeFigureOut">
              <a:rPr lang="en-US" smtClean="0"/>
              <a:t>4/25/2022</a:t>
            </a:fld>
            <a:endParaRPr lang="en-US" dirty="0"/>
          </a:p>
        </p:txBody>
      </p:sp>
      <p:sp>
        <p:nvSpPr>
          <p:cNvPr id="4" name="Footer Placeholder 3">
            <a:extLst>
              <a:ext uri="{FF2B5EF4-FFF2-40B4-BE49-F238E27FC236}">
                <a16:creationId xmlns:a16="http://schemas.microsoft.com/office/drawing/2014/main" id="{A4AA9678-4779-402B-986C-FA368D9E2E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B94935F-57EB-4ACA-9EA6-49A3376DE2F2}"/>
              </a:ext>
            </a:extLst>
          </p:cNvPr>
          <p:cNvSpPr>
            <a:spLocks noGrp="1"/>
          </p:cNvSpPr>
          <p:nvPr>
            <p:ph type="sldNum" sz="quarter" idx="12"/>
          </p:nvPr>
        </p:nvSpPr>
        <p:spPr/>
        <p:txBody>
          <a:bodyPr/>
          <a:lstStyle/>
          <a:p>
            <a:fld id="{0BCBEC5A-FC1B-42F1-9E52-DCA79D20468A}" type="slidenum">
              <a:rPr lang="en-US" smtClean="0"/>
              <a:t>‹#›</a:t>
            </a:fld>
            <a:endParaRPr lang="en-US" dirty="0"/>
          </a:p>
        </p:txBody>
      </p:sp>
    </p:spTree>
    <p:extLst>
      <p:ext uri="{BB962C8B-B14F-4D97-AF65-F5344CB8AC3E}">
        <p14:creationId xmlns:p14="http://schemas.microsoft.com/office/powerpoint/2010/main" val="6938884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29415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863063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9085347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164067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47814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112625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91798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585419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027756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dirty="0">
                <a:latin typeface="Segoe UI Semibold" panose="020B0702040204020203" pitchFamily="34" charset="0"/>
                <a:cs typeface="Segoe UI Semibold" panose="020B0702040204020203" pitchFamily="34" charset="0"/>
              </a:rPr>
              <a:t>Monoline icons   </a:t>
            </a:r>
            <a:r>
              <a:rPr lang="en-US" sz="784"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dirty="0">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dirty="0"/>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dirty="0"/>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dirty="0"/>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dirty="0"/>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dirty="0"/>
            </a:p>
          </p:txBody>
        </p:sp>
      </p:grpSp>
    </p:spTree>
    <p:custDataLst>
      <p:tags r:id="rId1"/>
    </p:custDataLst>
    <p:extLst>
      <p:ext uri="{BB962C8B-B14F-4D97-AF65-F5344CB8AC3E}">
        <p14:creationId xmlns:p14="http://schemas.microsoft.com/office/powerpoint/2010/main" val="20023027"/>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ADD13-B0D0-4E56-A447-C639ED4E5370}"/>
              </a:ext>
            </a:extLst>
          </p:cNvPr>
          <p:cNvSpPr>
            <a:spLocks noGrp="1"/>
          </p:cNvSpPr>
          <p:nvPr>
            <p:ph type="dt" sz="half" idx="10"/>
          </p:nvPr>
        </p:nvSpPr>
        <p:spPr/>
        <p:txBody>
          <a:bodyPr/>
          <a:lstStyle/>
          <a:p>
            <a:fld id="{5626A342-162B-4814-B60E-9825FFCA8704}" type="datetimeFigureOut">
              <a:rPr lang="en-US" smtClean="0"/>
              <a:t>4/25/2022</a:t>
            </a:fld>
            <a:endParaRPr lang="en-US" dirty="0"/>
          </a:p>
        </p:txBody>
      </p:sp>
      <p:sp>
        <p:nvSpPr>
          <p:cNvPr id="3" name="Footer Placeholder 2">
            <a:extLst>
              <a:ext uri="{FF2B5EF4-FFF2-40B4-BE49-F238E27FC236}">
                <a16:creationId xmlns:a16="http://schemas.microsoft.com/office/drawing/2014/main" id="{2A7FDA19-8F26-4197-BAE3-C915443968B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4AE7FE4-7811-4F4B-9C07-8EA8786FA89C}"/>
              </a:ext>
            </a:extLst>
          </p:cNvPr>
          <p:cNvSpPr>
            <a:spLocks noGrp="1"/>
          </p:cNvSpPr>
          <p:nvPr>
            <p:ph type="sldNum" sz="quarter" idx="12"/>
          </p:nvPr>
        </p:nvSpPr>
        <p:spPr/>
        <p:txBody>
          <a:bodyPr/>
          <a:lstStyle/>
          <a:p>
            <a:fld id="{0BCBEC5A-FC1B-42F1-9E52-DCA79D20468A}" type="slidenum">
              <a:rPr lang="en-US" smtClean="0"/>
              <a:t>‹#›</a:t>
            </a:fld>
            <a:endParaRPr lang="en-US" dirty="0"/>
          </a:p>
        </p:txBody>
      </p:sp>
    </p:spTree>
    <p:extLst>
      <p:ext uri="{BB962C8B-B14F-4D97-AF65-F5344CB8AC3E}">
        <p14:creationId xmlns:p14="http://schemas.microsoft.com/office/powerpoint/2010/main" val="1589062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E862-B848-4331-80C3-8EA86BE4F8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2BBAD3-69FA-459D-995D-6D1C824F20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35447A-A519-4033-A36C-EC2332640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EB513-568D-4D8C-8765-BCFAEC6B3DD0}"/>
              </a:ext>
            </a:extLst>
          </p:cNvPr>
          <p:cNvSpPr>
            <a:spLocks noGrp="1"/>
          </p:cNvSpPr>
          <p:nvPr>
            <p:ph type="dt" sz="half" idx="10"/>
          </p:nvPr>
        </p:nvSpPr>
        <p:spPr/>
        <p:txBody>
          <a:bodyPr/>
          <a:lstStyle/>
          <a:p>
            <a:fld id="{5626A342-162B-4814-B60E-9825FFCA8704}" type="datetimeFigureOut">
              <a:rPr lang="en-US" smtClean="0"/>
              <a:t>4/25/2022</a:t>
            </a:fld>
            <a:endParaRPr lang="en-US" dirty="0"/>
          </a:p>
        </p:txBody>
      </p:sp>
      <p:sp>
        <p:nvSpPr>
          <p:cNvPr id="6" name="Footer Placeholder 5">
            <a:extLst>
              <a:ext uri="{FF2B5EF4-FFF2-40B4-BE49-F238E27FC236}">
                <a16:creationId xmlns:a16="http://schemas.microsoft.com/office/drawing/2014/main" id="{71DD0B0E-E52D-49DD-8609-66F35415FA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77F1F9-9EC6-41AB-8EE4-A40F5A8EFF33}"/>
              </a:ext>
            </a:extLst>
          </p:cNvPr>
          <p:cNvSpPr>
            <a:spLocks noGrp="1"/>
          </p:cNvSpPr>
          <p:nvPr>
            <p:ph type="sldNum" sz="quarter" idx="12"/>
          </p:nvPr>
        </p:nvSpPr>
        <p:spPr/>
        <p:txBody>
          <a:bodyPr/>
          <a:lstStyle/>
          <a:p>
            <a:fld id="{0BCBEC5A-FC1B-42F1-9E52-DCA79D20468A}" type="slidenum">
              <a:rPr lang="en-US" smtClean="0"/>
              <a:t>‹#›</a:t>
            </a:fld>
            <a:endParaRPr lang="en-US" dirty="0"/>
          </a:p>
        </p:txBody>
      </p:sp>
    </p:spTree>
    <p:extLst>
      <p:ext uri="{BB962C8B-B14F-4D97-AF65-F5344CB8AC3E}">
        <p14:creationId xmlns:p14="http://schemas.microsoft.com/office/powerpoint/2010/main" val="2616736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2416B-8D7F-4852-A879-017EF7FEC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3BA10B-2045-4541-AE6A-170C28F2FA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60E47DD-834A-438A-AC55-39BE7EF12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E64B83-9663-4BCC-8832-C3ABA0DC382C}"/>
              </a:ext>
            </a:extLst>
          </p:cNvPr>
          <p:cNvSpPr>
            <a:spLocks noGrp="1"/>
          </p:cNvSpPr>
          <p:nvPr>
            <p:ph type="dt" sz="half" idx="10"/>
          </p:nvPr>
        </p:nvSpPr>
        <p:spPr/>
        <p:txBody>
          <a:bodyPr/>
          <a:lstStyle/>
          <a:p>
            <a:fld id="{5626A342-162B-4814-B60E-9825FFCA8704}" type="datetimeFigureOut">
              <a:rPr lang="en-US" smtClean="0"/>
              <a:t>4/25/2022</a:t>
            </a:fld>
            <a:endParaRPr lang="en-US" dirty="0"/>
          </a:p>
        </p:txBody>
      </p:sp>
      <p:sp>
        <p:nvSpPr>
          <p:cNvPr id="6" name="Footer Placeholder 5">
            <a:extLst>
              <a:ext uri="{FF2B5EF4-FFF2-40B4-BE49-F238E27FC236}">
                <a16:creationId xmlns:a16="http://schemas.microsoft.com/office/drawing/2014/main" id="{869017AD-5418-470C-A018-221DC3410A7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0624F3-9BC2-469B-9471-7F20B158ACAA}"/>
              </a:ext>
            </a:extLst>
          </p:cNvPr>
          <p:cNvSpPr>
            <a:spLocks noGrp="1"/>
          </p:cNvSpPr>
          <p:nvPr>
            <p:ph type="sldNum" sz="quarter" idx="12"/>
          </p:nvPr>
        </p:nvSpPr>
        <p:spPr/>
        <p:txBody>
          <a:bodyPr/>
          <a:lstStyle/>
          <a:p>
            <a:fld id="{0BCBEC5A-FC1B-42F1-9E52-DCA79D20468A}" type="slidenum">
              <a:rPr lang="en-US" smtClean="0"/>
              <a:t>‹#›</a:t>
            </a:fld>
            <a:endParaRPr lang="en-US" dirty="0"/>
          </a:p>
        </p:txBody>
      </p:sp>
    </p:spTree>
    <p:extLst>
      <p:ext uri="{BB962C8B-B14F-4D97-AF65-F5344CB8AC3E}">
        <p14:creationId xmlns:p14="http://schemas.microsoft.com/office/powerpoint/2010/main" val="653415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emf"/><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4.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ags" Target="../tags/tag1.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A5BFCA-26ED-42E4-8027-9B8B6142D9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92E0B7-E5F2-4CAB-A396-ED52F9639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608C1-97CE-40C1-94CC-B214ECDA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6A342-162B-4814-B60E-9825FFCA8704}" type="datetimeFigureOut">
              <a:rPr lang="en-US" smtClean="0"/>
              <a:t>4/25/2022</a:t>
            </a:fld>
            <a:endParaRPr lang="en-US" dirty="0"/>
          </a:p>
        </p:txBody>
      </p:sp>
      <p:sp>
        <p:nvSpPr>
          <p:cNvPr id="5" name="Footer Placeholder 4">
            <a:extLst>
              <a:ext uri="{FF2B5EF4-FFF2-40B4-BE49-F238E27FC236}">
                <a16:creationId xmlns:a16="http://schemas.microsoft.com/office/drawing/2014/main" id="{5B0A724B-5CA5-418B-8261-23A4B1947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A312948-11CF-48FF-AF41-05963B898B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BEC5A-FC1B-42F1-9E52-DCA79D20468A}" type="slidenum">
              <a:rPr lang="en-US" smtClean="0"/>
              <a:t>‹#›</a:t>
            </a:fld>
            <a:endParaRPr lang="en-US" dirty="0"/>
          </a:p>
        </p:txBody>
      </p:sp>
    </p:spTree>
    <p:extLst>
      <p:ext uri="{BB962C8B-B14F-4D97-AF65-F5344CB8AC3E}">
        <p14:creationId xmlns:p14="http://schemas.microsoft.com/office/powerpoint/2010/main" val="1649086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4"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5686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912">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329990770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5D137E21-6FD0-58E0-53AB-16D92EB6A791}"/>
              </a:ext>
            </a:extLst>
          </p:cNvPr>
          <p:cNvSpPr/>
          <p:nvPr/>
        </p:nvSpPr>
        <p:spPr>
          <a:xfrm>
            <a:off x="95824" y="2074718"/>
            <a:ext cx="1828800" cy="397565"/>
          </a:xfrm>
          <a:prstGeom prst="homePlate">
            <a:avLst/>
          </a:prstGeom>
          <a:solidFill>
            <a:srgbClr val="3B2E58"/>
          </a:solidFill>
          <a:ln>
            <a:solidFill>
              <a:srgbClr val="3B2E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FD17F149-E271-3D0B-5711-65373FD3BCFD}"/>
              </a:ext>
            </a:extLst>
          </p:cNvPr>
          <p:cNvSpPr/>
          <p:nvPr/>
        </p:nvSpPr>
        <p:spPr>
          <a:xfrm>
            <a:off x="404111" y="1804372"/>
            <a:ext cx="1073425" cy="985963"/>
          </a:xfrm>
          <a:prstGeom prst="flowChartConnector">
            <a:avLst/>
          </a:prstGeom>
          <a:solidFill>
            <a:schemeClr val="bg1"/>
          </a:solidFill>
          <a:ln>
            <a:solidFill>
              <a:srgbClr val="99A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BAF0B590-86F1-040F-3AAE-709C467D4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430" y="1961773"/>
            <a:ext cx="578785" cy="623454"/>
          </a:xfrm>
          <a:prstGeom prst="rect">
            <a:avLst/>
          </a:prstGeom>
        </p:spPr>
      </p:pic>
      <p:sp>
        <p:nvSpPr>
          <p:cNvPr id="13" name="Arrow: Chevron 12">
            <a:extLst>
              <a:ext uri="{FF2B5EF4-FFF2-40B4-BE49-F238E27FC236}">
                <a16:creationId xmlns:a16="http://schemas.microsoft.com/office/drawing/2014/main" id="{1E12233B-D151-CDD0-AA46-AACD5E1A4624}"/>
              </a:ext>
            </a:extLst>
          </p:cNvPr>
          <p:cNvSpPr/>
          <p:nvPr/>
        </p:nvSpPr>
        <p:spPr>
          <a:xfrm>
            <a:off x="1762805" y="2074717"/>
            <a:ext cx="1828800" cy="397565"/>
          </a:xfrm>
          <a:prstGeom prst="chevron">
            <a:avLst/>
          </a:prstGeom>
          <a:solidFill>
            <a:srgbClr val="3B2E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Connector 9">
            <a:extLst>
              <a:ext uri="{FF2B5EF4-FFF2-40B4-BE49-F238E27FC236}">
                <a16:creationId xmlns:a16="http://schemas.microsoft.com/office/drawing/2014/main" id="{7A2D464B-CD9D-35AE-21BA-666D6230CDA3}"/>
              </a:ext>
            </a:extLst>
          </p:cNvPr>
          <p:cNvSpPr/>
          <p:nvPr/>
        </p:nvSpPr>
        <p:spPr>
          <a:xfrm>
            <a:off x="2129892" y="1804372"/>
            <a:ext cx="1073425" cy="985963"/>
          </a:xfrm>
          <a:prstGeom prst="flowChartConnector">
            <a:avLst/>
          </a:prstGeom>
          <a:solidFill>
            <a:schemeClr val="bg1"/>
          </a:solidFill>
          <a:ln>
            <a:solidFill>
              <a:srgbClr val="99A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See the source image">
            <a:extLst>
              <a:ext uri="{FF2B5EF4-FFF2-40B4-BE49-F238E27FC236}">
                <a16:creationId xmlns:a16="http://schemas.microsoft.com/office/drawing/2014/main" id="{500523F0-68CE-D104-389D-5D992D810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404" y="2136339"/>
            <a:ext cx="833787" cy="274320"/>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Chevron 14">
            <a:extLst>
              <a:ext uri="{FF2B5EF4-FFF2-40B4-BE49-F238E27FC236}">
                <a16:creationId xmlns:a16="http://schemas.microsoft.com/office/drawing/2014/main" id="{5BB6E125-C2A3-5ADB-25CC-FA12715696E1}"/>
              </a:ext>
            </a:extLst>
          </p:cNvPr>
          <p:cNvSpPr/>
          <p:nvPr/>
        </p:nvSpPr>
        <p:spPr>
          <a:xfrm>
            <a:off x="3432923" y="2074717"/>
            <a:ext cx="1828800" cy="397565"/>
          </a:xfrm>
          <a:prstGeom prst="chevron">
            <a:avLst/>
          </a:prstGeom>
          <a:solidFill>
            <a:srgbClr val="8661C5"/>
          </a:solidFill>
          <a:ln>
            <a:solidFill>
              <a:srgbClr val="8661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lowchart: Connector 16">
            <a:extLst>
              <a:ext uri="{FF2B5EF4-FFF2-40B4-BE49-F238E27FC236}">
                <a16:creationId xmlns:a16="http://schemas.microsoft.com/office/drawing/2014/main" id="{FB658CDA-9F28-818F-9B03-C0B0909E66E2}"/>
              </a:ext>
            </a:extLst>
          </p:cNvPr>
          <p:cNvSpPr/>
          <p:nvPr/>
        </p:nvSpPr>
        <p:spPr>
          <a:xfrm>
            <a:off x="3734022" y="1804372"/>
            <a:ext cx="1073425" cy="985963"/>
          </a:xfrm>
          <a:prstGeom prst="flowChartConnector">
            <a:avLst/>
          </a:prstGeom>
          <a:solidFill>
            <a:schemeClr val="bg1"/>
          </a:solidFill>
          <a:ln>
            <a:solidFill>
              <a:srgbClr val="99A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62B2525-E5B9-FD68-52A7-93D7010FF9BD}"/>
              </a:ext>
            </a:extLst>
          </p:cNvPr>
          <p:cNvPicPr>
            <a:picLocks noChangeAspect="1"/>
          </p:cNvPicPr>
          <p:nvPr/>
        </p:nvPicPr>
        <p:blipFill rotWithShape="1">
          <a:blip r:embed="rId5"/>
          <a:srcRect l="-1" r="2961" b="21590"/>
          <a:stretch/>
        </p:blipFill>
        <p:spPr>
          <a:xfrm>
            <a:off x="3852312" y="2074717"/>
            <a:ext cx="836843" cy="457200"/>
          </a:xfrm>
          <a:prstGeom prst="rect">
            <a:avLst/>
          </a:prstGeom>
        </p:spPr>
      </p:pic>
      <p:sp>
        <p:nvSpPr>
          <p:cNvPr id="23" name="Arrow: Chevron 22">
            <a:extLst>
              <a:ext uri="{FF2B5EF4-FFF2-40B4-BE49-F238E27FC236}">
                <a16:creationId xmlns:a16="http://schemas.microsoft.com/office/drawing/2014/main" id="{B481FB6D-E5CA-BE14-A47F-7C7B77DFD1EB}"/>
              </a:ext>
            </a:extLst>
          </p:cNvPr>
          <p:cNvSpPr/>
          <p:nvPr/>
        </p:nvSpPr>
        <p:spPr>
          <a:xfrm>
            <a:off x="5104593" y="2074717"/>
            <a:ext cx="1828800" cy="397565"/>
          </a:xfrm>
          <a:prstGeom prst="chevron">
            <a:avLst/>
          </a:prstGeom>
          <a:solidFill>
            <a:srgbClr val="8661C5"/>
          </a:solidFill>
          <a:ln>
            <a:solidFill>
              <a:srgbClr val="8661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lowchart: Connector 24">
            <a:extLst>
              <a:ext uri="{FF2B5EF4-FFF2-40B4-BE49-F238E27FC236}">
                <a16:creationId xmlns:a16="http://schemas.microsoft.com/office/drawing/2014/main" id="{2EFE33EE-BD8F-FCDD-E951-A7A1F76CB977}"/>
              </a:ext>
            </a:extLst>
          </p:cNvPr>
          <p:cNvSpPr/>
          <p:nvPr/>
        </p:nvSpPr>
        <p:spPr>
          <a:xfrm>
            <a:off x="5396265" y="1804372"/>
            <a:ext cx="1073425" cy="985963"/>
          </a:xfrm>
          <a:prstGeom prst="flowChartConnector">
            <a:avLst/>
          </a:prstGeom>
          <a:solidFill>
            <a:schemeClr val="bg1"/>
          </a:solidFill>
          <a:ln>
            <a:solidFill>
              <a:srgbClr val="99A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1732B081-2113-17E1-ADE3-915E2370AC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58657" y="2036587"/>
            <a:ext cx="548640" cy="548640"/>
          </a:xfrm>
          <a:prstGeom prst="rect">
            <a:avLst/>
          </a:prstGeom>
        </p:spPr>
      </p:pic>
      <p:sp>
        <p:nvSpPr>
          <p:cNvPr id="31" name="Arrow: Chevron 30">
            <a:extLst>
              <a:ext uri="{FF2B5EF4-FFF2-40B4-BE49-F238E27FC236}">
                <a16:creationId xmlns:a16="http://schemas.microsoft.com/office/drawing/2014/main" id="{B1B0F0AD-3BD3-DE1E-0F7B-2D4065DBA324}"/>
              </a:ext>
            </a:extLst>
          </p:cNvPr>
          <p:cNvSpPr/>
          <p:nvPr/>
        </p:nvSpPr>
        <p:spPr>
          <a:xfrm>
            <a:off x="6765282" y="2074717"/>
            <a:ext cx="1828800" cy="397565"/>
          </a:xfrm>
          <a:prstGeom prst="chevron">
            <a:avLst/>
          </a:prstGeom>
          <a:solidFill>
            <a:srgbClr val="8661C5"/>
          </a:solidFill>
          <a:ln>
            <a:solidFill>
              <a:srgbClr val="8661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lowchart: Connector 32">
            <a:extLst>
              <a:ext uri="{FF2B5EF4-FFF2-40B4-BE49-F238E27FC236}">
                <a16:creationId xmlns:a16="http://schemas.microsoft.com/office/drawing/2014/main" id="{7CA6F66F-D58A-F690-9192-5318790E3183}"/>
              </a:ext>
            </a:extLst>
          </p:cNvPr>
          <p:cNvSpPr/>
          <p:nvPr/>
        </p:nvSpPr>
        <p:spPr>
          <a:xfrm>
            <a:off x="7056954" y="1804372"/>
            <a:ext cx="1073425" cy="985963"/>
          </a:xfrm>
          <a:prstGeom prst="flowChartConnector">
            <a:avLst/>
          </a:prstGeom>
          <a:solidFill>
            <a:schemeClr val="bg1"/>
          </a:solidFill>
          <a:ln>
            <a:solidFill>
              <a:srgbClr val="99A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Chevron 34">
            <a:extLst>
              <a:ext uri="{FF2B5EF4-FFF2-40B4-BE49-F238E27FC236}">
                <a16:creationId xmlns:a16="http://schemas.microsoft.com/office/drawing/2014/main" id="{F00B82B1-AB48-6F39-3E6E-DAFF9C62A529}"/>
              </a:ext>
            </a:extLst>
          </p:cNvPr>
          <p:cNvSpPr/>
          <p:nvPr/>
        </p:nvSpPr>
        <p:spPr>
          <a:xfrm>
            <a:off x="8435399" y="2074717"/>
            <a:ext cx="1828800" cy="397565"/>
          </a:xfrm>
          <a:prstGeom prst="chevron">
            <a:avLst/>
          </a:prstGeom>
          <a:solidFill>
            <a:srgbClr val="D59DFF"/>
          </a:solidFill>
          <a:ln>
            <a:solidFill>
              <a:srgbClr val="D59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lowchart: Connector 36">
            <a:extLst>
              <a:ext uri="{FF2B5EF4-FFF2-40B4-BE49-F238E27FC236}">
                <a16:creationId xmlns:a16="http://schemas.microsoft.com/office/drawing/2014/main" id="{BE1CC00E-65CA-0CAC-515B-94E8EA80DF82}"/>
              </a:ext>
            </a:extLst>
          </p:cNvPr>
          <p:cNvSpPr/>
          <p:nvPr/>
        </p:nvSpPr>
        <p:spPr>
          <a:xfrm>
            <a:off x="8727071" y="1804372"/>
            <a:ext cx="1073425" cy="985963"/>
          </a:xfrm>
          <a:prstGeom prst="flowChartConnector">
            <a:avLst/>
          </a:prstGeom>
          <a:solidFill>
            <a:schemeClr val="bg1"/>
          </a:solidFill>
          <a:ln>
            <a:solidFill>
              <a:srgbClr val="99A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Chevron 38">
            <a:extLst>
              <a:ext uri="{FF2B5EF4-FFF2-40B4-BE49-F238E27FC236}">
                <a16:creationId xmlns:a16="http://schemas.microsoft.com/office/drawing/2014/main" id="{DCA57AB6-CEB9-422D-5961-39A38856B3CC}"/>
              </a:ext>
            </a:extLst>
          </p:cNvPr>
          <p:cNvSpPr/>
          <p:nvPr/>
        </p:nvSpPr>
        <p:spPr>
          <a:xfrm>
            <a:off x="10115405" y="2074717"/>
            <a:ext cx="1828800" cy="397565"/>
          </a:xfrm>
          <a:prstGeom prst="chevron">
            <a:avLst/>
          </a:prstGeom>
          <a:solidFill>
            <a:srgbClr val="D59DFF"/>
          </a:solidFill>
          <a:ln>
            <a:solidFill>
              <a:srgbClr val="D59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lowchart: Connector 40">
            <a:extLst>
              <a:ext uri="{FF2B5EF4-FFF2-40B4-BE49-F238E27FC236}">
                <a16:creationId xmlns:a16="http://schemas.microsoft.com/office/drawing/2014/main" id="{D927CA8E-0ED5-445D-A90D-8B3BD075F44E}"/>
              </a:ext>
            </a:extLst>
          </p:cNvPr>
          <p:cNvSpPr/>
          <p:nvPr/>
        </p:nvSpPr>
        <p:spPr>
          <a:xfrm>
            <a:off x="10407077" y="1804372"/>
            <a:ext cx="1073425" cy="985963"/>
          </a:xfrm>
          <a:prstGeom prst="flowChartConnector">
            <a:avLst/>
          </a:prstGeom>
          <a:solidFill>
            <a:schemeClr val="bg1"/>
          </a:solidFill>
          <a:ln>
            <a:solidFill>
              <a:srgbClr val="99A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8550A294-20E9-710E-888C-3880C33779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8109" y="1945147"/>
            <a:ext cx="731520" cy="731520"/>
          </a:xfrm>
          <a:prstGeom prst="rect">
            <a:avLst/>
          </a:prstGeom>
        </p:spPr>
      </p:pic>
      <p:pic>
        <p:nvPicPr>
          <p:cNvPr id="45" name="Graphic 44">
            <a:extLst>
              <a:ext uri="{FF2B5EF4-FFF2-40B4-BE49-F238E27FC236}">
                <a16:creationId xmlns:a16="http://schemas.microsoft.com/office/drawing/2014/main" id="{5DD2FF8B-0CEC-6D0C-1F42-3101F1B5B3B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10880" y="1907739"/>
            <a:ext cx="731520" cy="731520"/>
          </a:xfrm>
          <a:prstGeom prst="rect">
            <a:avLst/>
          </a:prstGeom>
        </p:spPr>
      </p:pic>
      <p:pic>
        <p:nvPicPr>
          <p:cNvPr id="47" name="Graphic 46">
            <a:extLst>
              <a:ext uri="{FF2B5EF4-FFF2-40B4-BE49-F238E27FC236}">
                <a16:creationId xmlns:a16="http://schemas.microsoft.com/office/drawing/2014/main" id="{01DC9460-AF12-20D2-63DB-473DFC9D5D8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69469" y="1983277"/>
            <a:ext cx="548640" cy="548640"/>
          </a:xfrm>
          <a:prstGeom prst="rect">
            <a:avLst/>
          </a:prstGeom>
        </p:spPr>
      </p:pic>
      <p:sp>
        <p:nvSpPr>
          <p:cNvPr id="48" name="TextBox 47">
            <a:extLst>
              <a:ext uri="{FF2B5EF4-FFF2-40B4-BE49-F238E27FC236}">
                <a16:creationId xmlns:a16="http://schemas.microsoft.com/office/drawing/2014/main" id="{5F3A9A4D-DFAE-736A-004B-F01C114E070E}"/>
              </a:ext>
            </a:extLst>
          </p:cNvPr>
          <p:cNvSpPr txBox="1"/>
          <p:nvPr/>
        </p:nvSpPr>
        <p:spPr>
          <a:xfrm>
            <a:off x="95824" y="1027522"/>
            <a:ext cx="3420373" cy="369332"/>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Ingestion Layer</a:t>
            </a:r>
          </a:p>
        </p:txBody>
      </p:sp>
      <p:sp>
        <p:nvSpPr>
          <p:cNvPr id="51" name="TextBox 50">
            <a:extLst>
              <a:ext uri="{FF2B5EF4-FFF2-40B4-BE49-F238E27FC236}">
                <a16:creationId xmlns:a16="http://schemas.microsoft.com/office/drawing/2014/main" id="{42CF88F9-D2FC-3E3C-B6B1-E9E68966A0AE}"/>
              </a:ext>
            </a:extLst>
          </p:cNvPr>
          <p:cNvSpPr txBox="1"/>
          <p:nvPr/>
        </p:nvSpPr>
        <p:spPr>
          <a:xfrm>
            <a:off x="3591605" y="1027522"/>
            <a:ext cx="4843794" cy="369332"/>
          </a:xfrm>
          <a:prstGeom prst="rect">
            <a:avLst/>
          </a:prstGeom>
          <a:noFill/>
        </p:spPr>
        <p:txBody>
          <a:bodyPr wrap="square" rtlCol="0">
            <a:spAutoFit/>
          </a:bodyPr>
          <a:lstStyle/>
          <a:p>
            <a:pPr algn="ctr"/>
            <a:r>
              <a:rPr lang="en-US" dirty="0"/>
              <a:t>Storage Layer</a:t>
            </a:r>
          </a:p>
        </p:txBody>
      </p:sp>
      <p:sp>
        <p:nvSpPr>
          <p:cNvPr id="54" name="TextBox 53">
            <a:extLst>
              <a:ext uri="{FF2B5EF4-FFF2-40B4-BE49-F238E27FC236}">
                <a16:creationId xmlns:a16="http://schemas.microsoft.com/office/drawing/2014/main" id="{E3C7074C-9C5B-DAE5-B884-FA290998F925}"/>
              </a:ext>
            </a:extLst>
          </p:cNvPr>
          <p:cNvSpPr txBox="1"/>
          <p:nvPr/>
        </p:nvSpPr>
        <p:spPr>
          <a:xfrm>
            <a:off x="8295588" y="1112363"/>
            <a:ext cx="3648617" cy="369332"/>
          </a:xfrm>
          <a:prstGeom prst="rect">
            <a:avLst/>
          </a:prstGeom>
          <a:noFill/>
        </p:spPr>
        <p:txBody>
          <a:bodyPr wrap="square" rtlCol="0">
            <a:spAutoFit/>
          </a:bodyPr>
          <a:lstStyle/>
          <a:p>
            <a:endParaRPr lang="en-US" dirty="0"/>
          </a:p>
        </p:txBody>
      </p:sp>
      <p:sp>
        <p:nvSpPr>
          <p:cNvPr id="55" name="TextBox 54">
            <a:extLst>
              <a:ext uri="{FF2B5EF4-FFF2-40B4-BE49-F238E27FC236}">
                <a16:creationId xmlns:a16="http://schemas.microsoft.com/office/drawing/2014/main" id="{196BCB4C-0CFB-13AB-06D3-8D89EBAE8186}"/>
              </a:ext>
            </a:extLst>
          </p:cNvPr>
          <p:cNvSpPr txBox="1"/>
          <p:nvPr/>
        </p:nvSpPr>
        <p:spPr>
          <a:xfrm>
            <a:off x="8338452" y="1028626"/>
            <a:ext cx="3553905" cy="369332"/>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Processing Layer</a:t>
            </a:r>
          </a:p>
        </p:txBody>
      </p:sp>
      <p:sp>
        <p:nvSpPr>
          <p:cNvPr id="56" name="TextBox 55">
            <a:extLst>
              <a:ext uri="{FF2B5EF4-FFF2-40B4-BE49-F238E27FC236}">
                <a16:creationId xmlns:a16="http://schemas.microsoft.com/office/drawing/2014/main" id="{EB7613B8-D5FA-B164-F3E5-0F8151AFA416}"/>
              </a:ext>
            </a:extLst>
          </p:cNvPr>
          <p:cNvSpPr txBox="1"/>
          <p:nvPr/>
        </p:nvSpPr>
        <p:spPr>
          <a:xfrm>
            <a:off x="337109" y="2790335"/>
            <a:ext cx="1262078" cy="246221"/>
          </a:xfrm>
          <a:prstGeom prst="rect">
            <a:avLst/>
          </a:prstGeom>
          <a:noFill/>
        </p:spPr>
        <p:txBody>
          <a:bodyPr wrap="square" rtlCol="0">
            <a:spAutoFit/>
          </a:bodyPr>
          <a:lstStyle/>
          <a:p>
            <a:r>
              <a:rPr lang="en-US" sz="1000" dirty="0">
                <a:latin typeface="Segoe UI" panose="020B0502040204020203" pitchFamily="34" charset="0"/>
                <a:cs typeface="Segoe UI" panose="020B0502040204020203" pitchFamily="34" charset="0"/>
              </a:rPr>
              <a:t>Azure Data Factory</a:t>
            </a:r>
          </a:p>
        </p:txBody>
      </p:sp>
      <p:sp>
        <p:nvSpPr>
          <p:cNvPr id="57" name="TextBox 56">
            <a:extLst>
              <a:ext uri="{FF2B5EF4-FFF2-40B4-BE49-F238E27FC236}">
                <a16:creationId xmlns:a16="http://schemas.microsoft.com/office/drawing/2014/main" id="{3935BCE3-4A22-F4D0-BF16-5813A2A196B0}"/>
              </a:ext>
            </a:extLst>
          </p:cNvPr>
          <p:cNvSpPr txBox="1"/>
          <p:nvPr/>
        </p:nvSpPr>
        <p:spPr>
          <a:xfrm>
            <a:off x="1949052" y="2790335"/>
            <a:ext cx="1494489" cy="246221"/>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Apache </a:t>
            </a:r>
            <a:r>
              <a:rPr lang="en-US" sz="1000" dirty="0" err="1">
                <a:latin typeface="Segoe UI" panose="020B0502040204020203" pitchFamily="34" charset="0"/>
                <a:cs typeface="Segoe UI" panose="020B0502040204020203" pitchFamily="34" charset="0"/>
              </a:rPr>
              <a:t>NiFi</a:t>
            </a:r>
            <a:endParaRPr lang="en-US" sz="1000" dirty="0">
              <a:latin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E949EC00-55A4-C822-3092-DF2741513079}"/>
              </a:ext>
            </a:extLst>
          </p:cNvPr>
          <p:cNvSpPr txBox="1"/>
          <p:nvPr/>
        </p:nvSpPr>
        <p:spPr>
          <a:xfrm>
            <a:off x="3591605" y="2790335"/>
            <a:ext cx="1340957" cy="246221"/>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HDInsight</a:t>
            </a:r>
          </a:p>
        </p:txBody>
      </p:sp>
      <p:sp>
        <p:nvSpPr>
          <p:cNvPr id="59" name="TextBox 58">
            <a:extLst>
              <a:ext uri="{FF2B5EF4-FFF2-40B4-BE49-F238E27FC236}">
                <a16:creationId xmlns:a16="http://schemas.microsoft.com/office/drawing/2014/main" id="{ED293038-EEFA-71CF-0FA8-E0E97E3AE8CF}"/>
              </a:ext>
            </a:extLst>
          </p:cNvPr>
          <p:cNvSpPr txBox="1"/>
          <p:nvPr/>
        </p:nvSpPr>
        <p:spPr>
          <a:xfrm>
            <a:off x="5370556" y="2807397"/>
            <a:ext cx="1181253" cy="246221"/>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Azure Synapse</a:t>
            </a:r>
          </a:p>
        </p:txBody>
      </p:sp>
      <p:sp>
        <p:nvSpPr>
          <p:cNvPr id="60" name="TextBox 59">
            <a:extLst>
              <a:ext uri="{FF2B5EF4-FFF2-40B4-BE49-F238E27FC236}">
                <a16:creationId xmlns:a16="http://schemas.microsoft.com/office/drawing/2014/main" id="{757572D1-B8FF-83C0-EBCE-C2F6859BD80B}"/>
              </a:ext>
            </a:extLst>
          </p:cNvPr>
          <p:cNvSpPr txBox="1"/>
          <p:nvPr/>
        </p:nvSpPr>
        <p:spPr>
          <a:xfrm>
            <a:off x="7056954" y="2807397"/>
            <a:ext cx="1181253" cy="246221"/>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Cosmos DB</a:t>
            </a:r>
          </a:p>
        </p:txBody>
      </p:sp>
      <p:sp>
        <p:nvSpPr>
          <p:cNvPr id="61" name="TextBox 60">
            <a:extLst>
              <a:ext uri="{FF2B5EF4-FFF2-40B4-BE49-F238E27FC236}">
                <a16:creationId xmlns:a16="http://schemas.microsoft.com/office/drawing/2014/main" id="{446F2800-C446-3F2C-87DB-1DEDEA15DA91}"/>
              </a:ext>
            </a:extLst>
          </p:cNvPr>
          <p:cNvSpPr txBox="1"/>
          <p:nvPr/>
        </p:nvSpPr>
        <p:spPr>
          <a:xfrm>
            <a:off x="8565801" y="2790335"/>
            <a:ext cx="1468026" cy="246221"/>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Cognitive Services</a:t>
            </a:r>
          </a:p>
        </p:txBody>
      </p:sp>
      <p:sp>
        <p:nvSpPr>
          <p:cNvPr id="62" name="TextBox 61">
            <a:extLst>
              <a:ext uri="{FF2B5EF4-FFF2-40B4-BE49-F238E27FC236}">
                <a16:creationId xmlns:a16="http://schemas.microsoft.com/office/drawing/2014/main" id="{CE971B80-1D23-2276-8AFD-3CFBB6603A6D}"/>
              </a:ext>
            </a:extLst>
          </p:cNvPr>
          <p:cNvSpPr txBox="1"/>
          <p:nvPr/>
        </p:nvSpPr>
        <p:spPr>
          <a:xfrm>
            <a:off x="10397188" y="2809899"/>
            <a:ext cx="1447814" cy="246221"/>
          </a:xfrm>
          <a:prstGeom prst="rect">
            <a:avLst/>
          </a:prstGeom>
          <a:noFill/>
        </p:spPr>
        <p:txBody>
          <a:bodyPr wrap="square" rtlCol="0">
            <a:spAutoFit/>
          </a:bodyPr>
          <a:lstStyle/>
          <a:p>
            <a:pPr algn="ctr"/>
            <a:r>
              <a:rPr lang="en-US" sz="1000" dirty="0">
                <a:latin typeface="Segoe UI" panose="020B0502040204020203" pitchFamily="34" charset="0"/>
                <a:cs typeface="Segoe UI" panose="020B0502040204020203" pitchFamily="34" charset="0"/>
              </a:rPr>
              <a:t>Power BI</a:t>
            </a:r>
          </a:p>
        </p:txBody>
      </p:sp>
    </p:spTree>
    <p:extLst>
      <p:ext uri="{BB962C8B-B14F-4D97-AF65-F5344CB8AC3E}">
        <p14:creationId xmlns:p14="http://schemas.microsoft.com/office/powerpoint/2010/main" val="24844980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Dynamics 1000">
      <a:dk1>
        <a:srgbClr val="000000"/>
      </a:dk1>
      <a:lt1>
        <a:srgbClr val="FFFFFF"/>
      </a:lt1>
      <a:dk2>
        <a:srgbClr val="274B47"/>
      </a:dk2>
      <a:lt2>
        <a:srgbClr val="E6E6E6"/>
      </a:lt2>
      <a:accent1>
        <a:srgbClr val="008575"/>
      </a:accent1>
      <a:accent2>
        <a:srgbClr val="274B47"/>
      </a:accent2>
      <a:accent3>
        <a:srgbClr val="30E5D0"/>
      </a:accent3>
      <a:accent4>
        <a:srgbClr val="274B47"/>
      </a:accent4>
      <a:accent5>
        <a:srgbClr val="FFFFFF"/>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boarding Reimagined template" id="{4D504E9E-EE43-42E9-85FB-FB63EC89598F}" vid="{3A8C72BF-95BD-4058-84AB-3D964E9E85AA}"/>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52CD163B3DEA4BA53CFB32922C6AC3" ma:contentTypeVersion="9" ma:contentTypeDescription="Create a new document." ma:contentTypeScope="" ma:versionID="9dd22c4a15922d7332cf7e8fe6906754">
  <xsd:schema xmlns:xsd="http://www.w3.org/2001/XMLSchema" xmlns:xs="http://www.w3.org/2001/XMLSchema" xmlns:p="http://schemas.microsoft.com/office/2006/metadata/properties" xmlns:ns3="c4e14228-0779-45a0-a080-66623fb897b9" xmlns:ns4="a02705b9-4e47-4329-8d83-4ee4e65e5a83" targetNamespace="http://schemas.microsoft.com/office/2006/metadata/properties" ma:root="true" ma:fieldsID="be5cca5f451338aefd9c36685b570714" ns3:_="" ns4:_="">
    <xsd:import namespace="c4e14228-0779-45a0-a080-66623fb897b9"/>
    <xsd:import namespace="a02705b9-4e47-4329-8d83-4ee4e65e5a8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e14228-0779-45a0-a080-66623fb897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2705b9-4e47-4329-8d83-4ee4e65e5a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1D6292-DEE7-43E3-8A30-FC0F524AB6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e14228-0779-45a0-a080-66623fb897b9"/>
    <ds:schemaRef ds:uri="a02705b9-4e47-4329-8d83-4ee4e65e5a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0FAD99-3DD1-4A66-89D1-42D26ABD315E}">
  <ds:schemaRefs>
    <ds:schemaRef ds:uri="http://schemas.microsoft.com/sharepoint/v3/contenttype/forms"/>
  </ds:schemaRefs>
</ds:datastoreItem>
</file>

<file path=customXml/itemProps3.xml><?xml version="1.0" encoding="utf-8"?>
<ds:datastoreItem xmlns:ds="http://schemas.openxmlformats.org/officeDocument/2006/customXml" ds:itemID="{54053F3F-7C5F-4BD4-8FF0-B843D6814EE7}">
  <ds:schemaRefs>
    <ds:schemaRef ds:uri="http://www.w3.org/XML/1998/namespace"/>
    <ds:schemaRef ds:uri="a02705b9-4e47-4329-8d83-4ee4e65e5a83"/>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c4e14228-0779-45a0-a080-66623fb897b9"/>
    <ds:schemaRef ds:uri="http://schemas.microsoft.com/office/2006/metadata/properties"/>
    <ds:schemaRef ds:uri="http://purl.org/dc/terms/"/>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45216</TotalTime>
  <Words>20</Words>
  <Application>Microsoft Office PowerPoint</Application>
  <PresentationFormat>Widescreen</PresentationFormat>
  <Paragraphs>10</Paragraphs>
  <Slides>1</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vt:i4>
      </vt:variant>
    </vt:vector>
  </HeadingPairs>
  <TitlesOfParts>
    <vt:vector size="11" baseType="lpstr">
      <vt:lpstr>Arial</vt:lpstr>
      <vt:lpstr>Calibri</vt:lpstr>
      <vt:lpstr>Calibri Light</vt:lpstr>
      <vt:lpstr>Consolas</vt:lpstr>
      <vt:lpstr>Segoe UI</vt:lpstr>
      <vt:lpstr>Segoe UI Semibold</vt:lpstr>
      <vt:lpstr>Wingdings</vt:lpstr>
      <vt:lpstr>Office Theme</vt:lpstr>
      <vt:lpstr>White Template</vt:lpstr>
      <vt:lpstr>Analytics Surge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Mendez</dc:creator>
  <cp:lastModifiedBy>Katie Novotny</cp:lastModifiedBy>
  <cp:revision>52</cp:revision>
  <dcterms:created xsi:type="dcterms:W3CDTF">2021-05-19T14:17:49Z</dcterms:created>
  <dcterms:modified xsi:type="dcterms:W3CDTF">2022-04-27T04:13:58Z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0x0101007C52CD163B3DEA4BA53CFB32922C6AC3</vt:lpwstr>
  </property>
</Properties>
</file>